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68"/>
  </p:normalViewPr>
  <p:slideViewPr>
    <p:cSldViewPr snapToGrid="0" snapToObjects="1">
      <p:cViewPr varScale="1">
        <p:scale>
          <a:sx n="116" d="100"/>
          <a:sy n="116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066" y="0"/>
            <a:ext cx="8925934" cy="6889799"/>
          </a:xfrm>
          <a:prstGeom prst="rect">
            <a:avLst/>
          </a:prstGeom>
          <a:effectLst>
            <a:reflection endPos="0" dir="5400000" sy="-100000" algn="bl" rotWithShape="0"/>
            <a:softEdge rad="0"/>
          </a:effec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6277" y="2625217"/>
            <a:ext cx="8675370" cy="2359738"/>
          </a:xfrm>
          <a:prstGeom prst="rect">
            <a:avLst/>
          </a:prstGeom>
        </p:spPr>
        <p:txBody>
          <a:bodyPr anchor="b"/>
          <a:lstStyle>
            <a:lvl1pPr>
              <a:defRPr sz="62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86277" y="5083277"/>
            <a:ext cx="8675370" cy="1818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6595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993910"/>
            <a:ext cx="12192000" cy="0"/>
          </a:xfrm>
          <a:prstGeom prst="line">
            <a:avLst/>
          </a:prstGeom>
          <a:ln w="28575">
            <a:solidFill>
              <a:srgbClr val="0093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idx="1" hasCustomPrompt="1"/>
          </p:nvPr>
        </p:nvSpPr>
        <p:spPr>
          <a:xfrm>
            <a:off x="383458" y="1376517"/>
            <a:ext cx="11471086" cy="4976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6" y="31804"/>
            <a:ext cx="2309876" cy="972127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460876" y="143123"/>
            <a:ext cx="9426323" cy="7365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3900">
                <a:latin typeface="+mn-lt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6542830"/>
            <a:ext cx="12192000" cy="315170"/>
          </a:xfrm>
          <a:prstGeom prst="rect">
            <a:avLst/>
          </a:prstGeom>
          <a:solidFill>
            <a:srgbClr val="EB8B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ooter Placeholder 4"/>
          <p:cNvSpPr txBox="1">
            <a:spLocks/>
          </p:cNvSpPr>
          <p:nvPr userDrawn="1"/>
        </p:nvSpPr>
        <p:spPr>
          <a:xfrm>
            <a:off x="334297" y="6562494"/>
            <a:ext cx="10992729" cy="253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Center for Cell Manufacturing </a:t>
            </a:r>
            <a:r>
              <a:rPr lang="en-US" dirty="0" smtClean="0"/>
              <a:t>Technologies						          Confidential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2390" y="7513636"/>
            <a:ext cx="642619" cy="25167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536B1601-996E-429B-95EE-CA56165AD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991600" y="7513637"/>
            <a:ext cx="584199" cy="2516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6B1601-996E-429B-95EE-CA56165AD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9200536" y="654203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7E336F8-19D7-194A-8C9C-59B3A731B5F9}" type="slidenum">
              <a:rPr lang="en-US" sz="1200" smtClean="0">
                <a:solidFill>
                  <a:schemeClr val="bg1"/>
                </a:solidFill>
              </a:rPr>
              <a:pPr algn="r"/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447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9371" y="1375576"/>
            <a:ext cx="5590430" cy="496956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75576"/>
            <a:ext cx="5643438" cy="49775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93910"/>
            <a:ext cx="12192000" cy="0"/>
          </a:xfrm>
          <a:prstGeom prst="line">
            <a:avLst/>
          </a:prstGeom>
          <a:ln w="28575">
            <a:solidFill>
              <a:srgbClr val="0093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460876" y="143123"/>
            <a:ext cx="9426323" cy="7365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3900">
                <a:latin typeface="+mn-lt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6" y="31804"/>
            <a:ext cx="2309876" cy="972127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6542830"/>
            <a:ext cx="12192000" cy="315170"/>
          </a:xfrm>
          <a:prstGeom prst="rect">
            <a:avLst/>
          </a:prstGeom>
          <a:solidFill>
            <a:srgbClr val="EB8B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432618" y="6562494"/>
            <a:ext cx="11009739" cy="253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Center </a:t>
            </a:r>
            <a:r>
              <a:rPr lang="en-US" dirty="0" smtClean="0"/>
              <a:t>for Cell Manufacturing </a:t>
            </a:r>
            <a:r>
              <a:rPr lang="en-US" dirty="0" smtClean="0"/>
              <a:t>Technologies						       Confidential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9200536" y="654203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7E336F8-19D7-194A-8C9C-59B3A731B5F9}" type="slidenum">
              <a:rPr lang="en-US" sz="1200" smtClean="0">
                <a:solidFill>
                  <a:schemeClr val="bg1"/>
                </a:solidFill>
              </a:rPr>
              <a:pPr algn="r"/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434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35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2625217"/>
            <a:ext cx="10886291" cy="2359738"/>
          </a:xfrm>
        </p:spPr>
        <p:txBody>
          <a:bodyPr/>
          <a:lstStyle/>
          <a:p>
            <a:r>
              <a:rPr lang="en-US" dirty="0" smtClean="0"/>
              <a:t>Awesome Presentation for the masses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5083277"/>
            <a:ext cx="10925621" cy="1818328"/>
          </a:xfrm>
        </p:spPr>
        <p:txBody>
          <a:bodyPr/>
          <a:lstStyle/>
          <a:p>
            <a:r>
              <a:rPr lang="en-US" dirty="0" smtClean="0"/>
              <a:t>Testing sub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8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more awesomeness to come.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Awesome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19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to add more content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74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Awesome Presentation for the masses</vt:lpstr>
      <vt:lpstr>Awesome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Soyland, Andrea C</cp:lastModifiedBy>
  <cp:revision>14</cp:revision>
  <dcterms:created xsi:type="dcterms:W3CDTF">2016-09-23T14:26:34Z</dcterms:created>
  <dcterms:modified xsi:type="dcterms:W3CDTF">2018-11-21T14:19:28Z</dcterms:modified>
</cp:coreProperties>
</file>